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7" r:id="rId3"/>
    <p:sldId id="258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236" autoAdjust="0"/>
  </p:normalViewPr>
  <p:slideViewPr>
    <p:cSldViewPr>
      <p:cViewPr>
        <p:scale>
          <a:sx n="75" d="100"/>
          <a:sy n="75" d="100"/>
        </p:scale>
        <p:origin x="-11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3BA09-DC4D-468C-B39A-FED06E60BA2A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C4EBE-D94A-429B-851D-5C6F13483D2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10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4EBE-D94A-429B-851D-5C6F13483D29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4EBE-D94A-429B-851D-5C6F13483D29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4EBE-D94A-429B-851D-5C6F13483D29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4EBE-D94A-429B-851D-5C6F13483D29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4EBE-D94A-429B-851D-5C6F13483D29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786D-5B53-4DC3-A57F-D0DF0651F5FC}" type="datetimeFigureOut">
              <a:rPr lang="en-GB" smtClean="0"/>
              <a:pPr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3CD0D-DC23-44DB-A11F-113F7667279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786D-5B53-4DC3-A57F-D0DF0651F5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28/10/2015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3CD0D-DC23-44DB-A11F-113F766727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36512" y="2060848"/>
            <a:ext cx="9180512" cy="31683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CP ICO Event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2060848"/>
            <a:ext cx="9180512" cy="3168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 cstate="print"/>
          <a:srcRect l="28216" t="29061" r="13858" b="40614"/>
          <a:stretch>
            <a:fillRect/>
          </a:stretch>
        </p:blipFill>
        <p:spPr bwMode="auto">
          <a:xfrm>
            <a:off x="-36512" y="2060848"/>
            <a:ext cx="9180513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GB" dirty="0" smtClean="0">
                <a:solidFill>
                  <a:schemeClr val="bg1"/>
                </a:solidFill>
              </a:rPr>
              <a:t>Lessons learned…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dirty="0" smtClean="0">
                <a:solidFill>
                  <a:schemeClr val="bg1"/>
                </a:solidFill>
              </a:rPr>
              <a:t>What tools could be used to continue to support a workforce to build and maintain the right culture for this journey?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30</Words>
  <Application>Microsoft Office PowerPoint</Application>
  <PresentationFormat>On-screen Show (4:3)</PresentationFormat>
  <Paragraphs>12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Salford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execfosullivan</dc:creator>
  <cp:lastModifiedBy>Helen Podmore</cp:lastModifiedBy>
  <cp:revision>32</cp:revision>
  <dcterms:created xsi:type="dcterms:W3CDTF">2015-10-21T06:44:03Z</dcterms:created>
  <dcterms:modified xsi:type="dcterms:W3CDTF">2015-10-28T11:35:49Z</dcterms:modified>
</cp:coreProperties>
</file>