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8"/>
  </p:notesMasterIdLst>
  <p:sldIdLst>
    <p:sldId id="319" r:id="rId2"/>
    <p:sldId id="324" r:id="rId3"/>
    <p:sldId id="337" r:id="rId4"/>
    <p:sldId id="333" r:id="rId5"/>
    <p:sldId id="339" r:id="rId6"/>
    <p:sldId id="338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4" autoAdjust="0"/>
    <p:restoredTop sz="94660"/>
  </p:normalViewPr>
  <p:slideViewPr>
    <p:cSldViewPr>
      <p:cViewPr>
        <p:scale>
          <a:sx n="81" d="100"/>
          <a:sy n="81" d="100"/>
        </p:scale>
        <p:origin x="-13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EEEBD38-E406-45A8-9A93-C86E106E720A}" type="datetimeFigureOut">
              <a:rPr lang="en-GB"/>
              <a:pPr>
                <a:defRPr/>
              </a:pPr>
              <a:t>28/10/2015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A00949F-5363-4C14-8E2B-E0E8E0939D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97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mtClean="0"/>
              <a:t>Give a brief overview of the presentation. Describe the major focus of the presentation and why it is important.</a:t>
            </a:r>
          </a:p>
          <a:p>
            <a:pPr>
              <a:lnSpc>
                <a:spcPct val="80000"/>
              </a:lnSpc>
            </a:pPr>
            <a:r>
              <a:rPr lang="en-US" altLang="en-US" smtClean="0"/>
              <a:t>Introduce each of the major topics.</a:t>
            </a:r>
          </a:p>
          <a:p>
            <a:r>
              <a:rPr lang="en-US" altLang="en-US" smtClean="0"/>
              <a:t>To provide a road map for the audience, you can repeat this Overview slide throughout the presentation, highlighting the particular topic you will discuss next.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2588F0-D231-45D2-93A8-01F79EB2C151}" type="slidenum">
              <a:rPr lang="en-US" altLang="en-US" smtClean="0">
                <a:latin typeface="Verdana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Verdan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88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6A81B-14D7-4879-BEAF-8608D9F889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6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3F47F-362B-435F-A9EC-E470B728FF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69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AE8F6-6599-41EA-AD0F-8A4EC24798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13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015C9-A7EB-468B-88F7-5F8BE8BD6D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82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8E335-5C4F-4F06-B34B-1B26A98FF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64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A5C87-51FE-44EF-BC03-9792C33F54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96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314CD-0D42-4498-9911-6BF9726057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30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51F6E-B943-4C71-8648-C6D0C0EFD7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76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8FF8-F51D-4813-A34F-0E012B78D8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7"/>
            <a:ext cx="7772400" cy="594627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5AA3-9F70-43E5-B02B-2AFF612007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92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2" t="8041" r="4445" b="9283"/>
          <a:stretch>
            <a:fillRect/>
          </a:stretch>
        </p:blipFill>
        <p:spPr bwMode="auto">
          <a:xfrm>
            <a:off x="6764338" y="5408613"/>
            <a:ext cx="2379662" cy="144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libri" pitchFamily="34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7B9C1D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A5D028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0C94F.9133E10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7620000" cy="1858962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Integrated Workforce Demonstrator Site –Rochdale</a:t>
            </a:r>
            <a:endParaRPr lang="en-US" dirty="0"/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2420938"/>
            <a:ext cx="7620000" cy="397986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2400" dirty="0" smtClean="0"/>
              <a:t>Presentation by 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sz="2400" dirty="0"/>
          </a:p>
          <a:p>
            <a:pPr indent="-342900">
              <a:defRPr/>
            </a:pPr>
            <a:r>
              <a:rPr lang="en-GB" sz="2400" dirty="0">
                <a:ea typeface="Calibri"/>
                <a:cs typeface="Times New Roman"/>
              </a:rPr>
              <a:t>Fiona Nuttall: Transformational Lead (OD), </a:t>
            </a:r>
            <a:r>
              <a:rPr lang="en-GB" sz="2400" dirty="0" smtClean="0">
                <a:ea typeface="Calibri"/>
                <a:cs typeface="Times New Roman"/>
              </a:rPr>
              <a:t>RBC</a:t>
            </a:r>
            <a:endParaRPr lang="en-US" altLang="en-US" sz="2400" dirty="0" smtClean="0"/>
          </a:p>
          <a:p>
            <a:pPr marL="0" indent="0">
              <a:buFont typeface="Arial" charset="0"/>
              <a:buNone/>
              <a:defRPr/>
            </a:pPr>
            <a:endParaRPr lang="en-US" altLang="en-US" dirty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en-GB" sz="2400" dirty="0" smtClean="0">
                <a:ea typeface="Calibri"/>
                <a:cs typeface="Times New Roman"/>
              </a:rPr>
              <a:t>Catherine Saunders: Occupational Therapist, Intermediate Care, Pennine Care</a:t>
            </a:r>
          </a:p>
          <a:p>
            <a:pPr marL="114300" indent="0">
              <a:spcAft>
                <a:spcPts val="0"/>
              </a:spcAft>
              <a:buFont typeface="Arial" charset="0"/>
              <a:buNone/>
              <a:defRPr/>
            </a:pPr>
            <a:endParaRPr lang="en-GB" sz="2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  <a:defRPr/>
            </a:pPr>
            <a:r>
              <a:rPr lang="en-GB" sz="2400" dirty="0" smtClean="0">
                <a:ea typeface="Calibri"/>
                <a:cs typeface="Times New Roman"/>
              </a:rPr>
              <a:t>Carole Greaves: Occupational Therapist, Adult Care, RBC</a:t>
            </a:r>
          </a:p>
          <a:p>
            <a:pPr marL="114300" indent="0">
              <a:spcAft>
                <a:spcPts val="0"/>
              </a:spcAft>
              <a:buFont typeface="Arial" charset="0"/>
              <a:buNone/>
              <a:defRPr/>
            </a:pPr>
            <a:endParaRPr lang="en-GB" sz="2400" dirty="0">
              <a:ea typeface="Calibri"/>
              <a:cs typeface="Times New Roman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dirty="0" smtClean="0"/>
              <a:t>  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Working together to assess using Just Checking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3575" y="1536700"/>
            <a:ext cx="4873625" cy="4589463"/>
          </a:xfrm>
        </p:spPr>
        <p:txBody>
          <a:bodyPr/>
          <a:lstStyle/>
          <a:p>
            <a:pPr marL="114300" indent="0">
              <a:buFont typeface="Arial" charset="0"/>
              <a:buNone/>
              <a:defRPr/>
            </a:pPr>
            <a:r>
              <a:rPr lang="en-GB" sz="2000" dirty="0"/>
              <a:t>Activity monitoring systems can help as part of the assessment process.  Just Checking is an easy-to-use online activity monitoring system which is used extensively within Adult Care.  There are no cameras or microphones, just simple motion detectors that create an easy-to read activity chart which can be viewed quickly and easily through a secure online service. The activity charts can evidence some of the following</a:t>
            </a:r>
            <a:r>
              <a:rPr lang="en-GB" sz="2000" dirty="0" smtClean="0"/>
              <a:t>:</a:t>
            </a:r>
            <a:r>
              <a:rPr lang="en-GB" sz="2000" dirty="0"/>
              <a:t> </a:t>
            </a:r>
          </a:p>
          <a:p>
            <a:pPr>
              <a:defRPr/>
            </a:pPr>
            <a:r>
              <a:rPr lang="en-GB" sz="2000" dirty="0"/>
              <a:t>No signs of activity in the morning</a:t>
            </a:r>
          </a:p>
          <a:p>
            <a:pPr>
              <a:defRPr/>
            </a:pPr>
            <a:r>
              <a:rPr lang="en-GB" sz="2000" dirty="0"/>
              <a:t>A door has been left open</a:t>
            </a:r>
          </a:p>
          <a:p>
            <a:pPr>
              <a:defRPr/>
            </a:pPr>
            <a:r>
              <a:rPr lang="en-GB" sz="2000" dirty="0"/>
              <a:t>A night time exit</a:t>
            </a:r>
          </a:p>
          <a:p>
            <a:pPr>
              <a:defRPr/>
            </a:pPr>
            <a:r>
              <a:rPr lang="en-GB" sz="2000" dirty="0"/>
              <a:t>A care visit wasn’t as expected</a:t>
            </a:r>
          </a:p>
          <a:p>
            <a:pPr marL="114300" indent="0">
              <a:buFont typeface="Arial" charset="0"/>
              <a:buNone/>
              <a:defRPr/>
            </a:pPr>
            <a:endParaRPr lang="en-GB" dirty="0"/>
          </a:p>
        </p:txBody>
      </p:sp>
      <p:pic>
        <p:nvPicPr>
          <p:cNvPr id="13316" name="Content Placeholder 4" descr="cid:image001.png@01D0C94F.9133E100"/>
          <p:cNvPicPr>
            <a:picLocks noGrp="1"/>
          </p:cNvPicPr>
          <p:nvPr>
            <p:ph sz="half"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773238"/>
            <a:ext cx="2987675" cy="295116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>
              <a:defRPr/>
            </a:pPr>
            <a:r>
              <a:rPr lang="en-GB" dirty="0" smtClean="0"/>
              <a:t>Traditional care  &gt; technology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Font typeface="Arial" charset="0"/>
              <a:buNone/>
              <a:defRPr/>
            </a:pPr>
            <a:r>
              <a:rPr lang="en-GB" dirty="0" smtClean="0"/>
              <a:t>Care Home                        </a:t>
            </a:r>
            <a:r>
              <a:rPr lang="en-GB" dirty="0" err="1" smtClean="0"/>
              <a:t>Buddi</a:t>
            </a:r>
            <a:r>
              <a:rPr lang="en-GB" dirty="0" smtClean="0"/>
              <a:t>  GPS                          Smart phone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  <p:pic>
        <p:nvPicPr>
          <p:cNvPr id="14340" name="Picture 3" descr="C:\Users\greaves carole\AppData\Local\Microsoft\Windows\Temporary Internet Files\Content.IE5\KVVSFQ5U\cool-hom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689225"/>
            <a:ext cx="180022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Buddi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2924175"/>
            <a:ext cx="18192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7" descr="Lumia 5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2133600"/>
            <a:ext cx="240665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altLang="en-US" dirty="0" smtClean="0"/>
              <a:t>Working together to achieve outcomes 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7991475" cy="4800600"/>
          </a:xfrm>
        </p:spPr>
        <p:txBody>
          <a:bodyPr/>
          <a:lstStyle/>
          <a:p>
            <a:r>
              <a:rPr lang="en-US" altLang="en-US" smtClean="0"/>
              <a:t>Life style monitoring systems are routinely used </a:t>
            </a:r>
          </a:p>
          <a:p>
            <a:r>
              <a:rPr lang="en-US" altLang="en-US" smtClean="0"/>
              <a:t>Embedding of technology assessment into holistic assessment </a:t>
            </a:r>
          </a:p>
          <a:p>
            <a:r>
              <a:rPr lang="en-US" altLang="en-US" smtClean="0"/>
              <a:t>Clear processes in place for technology provision</a:t>
            </a:r>
          </a:p>
          <a:p>
            <a:r>
              <a:rPr lang="en-US" altLang="en-US" smtClean="0"/>
              <a:t>Assistive Technologies are an integral part of hospital discharge</a:t>
            </a:r>
          </a:p>
          <a:p>
            <a:r>
              <a:rPr lang="en-US" altLang="en-US" smtClean="0"/>
              <a:t>Regular learning sessions, product evaluation and joint training </a:t>
            </a:r>
          </a:p>
          <a:p>
            <a:r>
              <a:rPr lang="en-US" altLang="en-US" smtClean="0"/>
              <a:t>Positive outcomes for technology users  </a:t>
            </a:r>
          </a:p>
          <a:p>
            <a:r>
              <a:rPr lang="en-US" altLang="en-US" smtClean="0"/>
              <a:t>Reduced carer stess</a:t>
            </a:r>
          </a:p>
          <a:p>
            <a:r>
              <a:rPr lang="en-US" altLang="en-US" smtClean="0"/>
              <a:t>Reduced costs of care and support </a:t>
            </a:r>
          </a:p>
          <a:p>
            <a:r>
              <a:rPr lang="en-US" altLang="en-US" smtClean="0"/>
              <a:t>Regular events demonstrating technology jointly with health, carers services, voluntary organisations including  involvement with BME Dementia Service </a:t>
            </a:r>
          </a:p>
          <a:p>
            <a:endParaRPr lang="en-US" altLang="en-US" sz="2400" smtClean="0"/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GB" dirty="0" smtClean="0"/>
              <a:t>Effective technology : using an integrated approach</a:t>
            </a:r>
            <a:endParaRPr lang="en-GB" dirty="0"/>
          </a:p>
        </p:txBody>
      </p:sp>
      <p:sp>
        <p:nvSpPr>
          <p:cNvPr id="16387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3657600" cy="4352925"/>
          </a:xfrm>
        </p:spPr>
        <p:txBody>
          <a:bodyPr/>
          <a:lstStyle/>
          <a:p>
            <a:r>
              <a:rPr lang="en-GB" altLang="en-US" smtClean="0"/>
              <a:t>Joint holistic assessment </a:t>
            </a:r>
          </a:p>
          <a:p>
            <a:r>
              <a:rPr lang="en-GB" altLang="en-US" smtClean="0"/>
              <a:t>Sharing learning</a:t>
            </a:r>
          </a:p>
          <a:p>
            <a:r>
              <a:rPr lang="en-GB" altLang="en-US" smtClean="0"/>
              <a:t>Positive risk taking</a:t>
            </a:r>
          </a:p>
          <a:p>
            <a:r>
              <a:rPr lang="en-GB" altLang="en-US" smtClean="0"/>
              <a:t>Seamless approach</a:t>
            </a:r>
          </a:p>
          <a:p>
            <a:r>
              <a:rPr lang="en-GB" altLang="en-US" smtClean="0"/>
              <a:t>Creative application</a:t>
            </a:r>
          </a:p>
          <a:p>
            <a:r>
              <a:rPr lang="en-GB" altLang="en-US" smtClean="0"/>
              <a:t>Demystifying</a:t>
            </a:r>
          </a:p>
          <a:p>
            <a:r>
              <a:rPr lang="en-GB" altLang="en-US" smtClean="0"/>
              <a:t>Supportive </a:t>
            </a:r>
          </a:p>
          <a:p>
            <a:endParaRPr lang="en-GB" altLang="en-US" smtClean="0"/>
          </a:p>
        </p:txBody>
      </p:sp>
      <p:sp>
        <p:nvSpPr>
          <p:cNvPr id="16388" name="Content Placeholder 4"/>
          <p:cNvSpPr>
            <a:spLocks noGrp="1"/>
          </p:cNvSpPr>
          <p:nvPr>
            <p:ph sz="half" idx="2"/>
          </p:nvPr>
        </p:nvSpPr>
        <p:spPr>
          <a:xfrm>
            <a:off x="4356100" y="1989138"/>
            <a:ext cx="3311525" cy="3384550"/>
          </a:xfrm>
        </p:spPr>
        <p:txBody>
          <a:bodyPr/>
          <a:lstStyle/>
          <a:p>
            <a:pPr marL="114300" indent="0" algn="ctr">
              <a:buFont typeface="Arial" charset="0"/>
              <a:buNone/>
            </a:pPr>
            <a:r>
              <a:rPr lang="en-GB" altLang="en-US" smtClean="0"/>
              <a:t>Working together</a:t>
            </a:r>
          </a:p>
        </p:txBody>
      </p:sp>
      <p:pic>
        <p:nvPicPr>
          <p:cNvPr id="16389" name="Picture 4" descr="C:\Users\greaves carole\AppData\Local\Microsoft\Windows\Temporary Internet Files\Content.IE5\1TY0QLYB\5029147286_dda298df27_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693988"/>
            <a:ext cx="3743325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What's next !</a:t>
            </a:r>
            <a:endParaRPr lang="en-GB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 Technology champions in each service area  </a:t>
            </a:r>
          </a:p>
          <a:p>
            <a:r>
              <a:rPr lang="en-US" altLang="en-US" smtClean="0"/>
              <a:t>Continually updated information and advice for the  public to access</a:t>
            </a:r>
          </a:p>
          <a:p>
            <a:r>
              <a:rPr lang="en-US" altLang="en-US" smtClean="0"/>
              <a:t>Technology is a key solution in medication compliance and management </a:t>
            </a:r>
          </a:p>
          <a:p>
            <a:r>
              <a:rPr lang="en-US" altLang="en-US" smtClean="0"/>
              <a:t>Range of apps being used with Smart phones</a:t>
            </a:r>
          </a:p>
          <a:p>
            <a:r>
              <a:rPr lang="en-US" altLang="en-US" smtClean="0"/>
              <a:t>Use of i care to monitor health and well being</a:t>
            </a:r>
          </a:p>
          <a:p>
            <a:r>
              <a:rPr lang="en-US" altLang="en-US" smtClean="0"/>
              <a:t>Increasingly sharing information assisting in managing long term health conditions </a:t>
            </a:r>
          </a:p>
          <a:p>
            <a:r>
              <a:rPr lang="en-US" altLang="en-US" smtClean="0"/>
              <a:t>Pathway for joint assessment where epilepsy sensors are requested  </a:t>
            </a:r>
          </a:p>
          <a:p>
            <a:endParaRPr lang="en-US" altLang="en-US" smtClean="0"/>
          </a:p>
        </p:txBody>
      </p:sp>
      <p:pic>
        <p:nvPicPr>
          <p:cNvPr id="17412" name="Picture 3" descr="C:\Users\greaves carole\AppData\Local\Microsoft\Windows\Temporary Internet Files\Content.IE5\KVVSFQ5U\large-robot-talking-on-telephone-0-16470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88" y="5300663"/>
            <a:ext cx="984250" cy="152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MBC">
  <a:themeElements>
    <a:clrScheme name="Custom 1">
      <a:dk1>
        <a:sysClr val="windowText" lastClr="000000"/>
      </a:dk1>
      <a:lt1>
        <a:srgbClr val="FFFFFF"/>
      </a:lt1>
      <a:dk2>
        <a:srgbClr val="052E65"/>
      </a:dk2>
      <a:lt2>
        <a:srgbClr val="C6E7FC"/>
      </a:lt2>
      <a:accent1>
        <a:srgbClr val="31B6FD"/>
      </a:accent1>
      <a:accent2>
        <a:srgbClr val="4584D3"/>
      </a:accent2>
      <a:accent3>
        <a:srgbClr val="7B9C1D"/>
      </a:accent3>
      <a:accent4>
        <a:srgbClr val="A5D028"/>
      </a:accent4>
      <a:accent5>
        <a:srgbClr val="7030A0"/>
      </a:accent5>
      <a:accent6>
        <a:srgbClr val="05E0DB"/>
      </a:accent6>
      <a:hlink>
        <a:srgbClr val="0682FF"/>
      </a:hlink>
      <a:folHlink>
        <a:srgbClr val="7C28A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RMBC</Template>
  <TotalTime>891</TotalTime>
  <Words>350</Words>
  <Application>Microsoft Office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RMBC</vt:lpstr>
      <vt:lpstr>Integrated Workforce Demonstrator Site –Rochdale</vt:lpstr>
      <vt:lpstr>Working together to assess using Just Checking</vt:lpstr>
      <vt:lpstr>Traditional care  &gt; technology</vt:lpstr>
      <vt:lpstr>Working together to achieve outcomes  </vt:lpstr>
      <vt:lpstr>Effective technology : using an integrated approach</vt:lpstr>
      <vt:lpstr>What's next !</vt:lpstr>
    </vt:vector>
  </TitlesOfParts>
  <Company>Rochdale 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Assessment</dc:title>
  <dc:creator>greaves carole</dc:creator>
  <cp:lastModifiedBy>Helen Podmore</cp:lastModifiedBy>
  <cp:revision>75</cp:revision>
  <dcterms:created xsi:type="dcterms:W3CDTF">2013-05-09T21:24:24Z</dcterms:created>
  <dcterms:modified xsi:type="dcterms:W3CDTF">2015-10-28T14:00:52Z</dcterms:modified>
</cp:coreProperties>
</file>