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42"/>
  </p:notesMasterIdLst>
  <p:handoutMasterIdLst>
    <p:handoutMasterId r:id="rId43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 snapToObjects="1">
      <p:cViewPr varScale="1">
        <p:scale>
          <a:sx n="114" d="100"/>
          <a:sy n="114" d="100"/>
        </p:scale>
        <p:origin x="135" y="66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May 22,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Devon Doctors - GP portfolio role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Tuesday, May 22,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Q4: If you are due to qualify in July 2018, have you already secured your first job?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25    Skipped: 0</a:t>
            </a:r>
          </a:p>
        </p:txBody>
      </p:sp>
      <p:pic>
        <p:nvPicPr>
          <p:cNvPr id="4" name="Picture 3" descr="table28317502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29721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Q5: In which location would you prefer to work after qualifying?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chart28318016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62857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Q5: In which location would you prefer to work after qualifying?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table28318016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42207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Q6: What would be your preferred first role after qualifying?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chart28281764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Q6: What would be your preferred first role after qualifying?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table28281764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85964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Q7: How many sessions would you prefer to work after qualifying?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chart28318406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35642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Q7: How many sessions would you prefer to work after qualifying?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table28318406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57842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Q8: Would portfolio work be of interest to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25    Skipped: 0</a:t>
            </a:r>
          </a:p>
        </p:txBody>
      </p:sp>
      <p:pic>
        <p:nvPicPr>
          <p:cNvPr id="4" name="Picture 3" descr="chart28318597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Q8: Would portfolio work be of interest to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25    Skipped: 0</a:t>
            </a:r>
          </a:p>
        </p:txBody>
      </p:sp>
      <p:pic>
        <p:nvPicPr>
          <p:cNvPr id="4" name="Picture 3" descr="table28318597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29721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Q9: What makes portfolio work of interest?  Tick all that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chart28319606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7192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Date Created: Monday, March 26, 2018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25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t>Total Responses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t>Complete Responses: 21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Q9: What makes portfolio work of interest?  Tick all that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table28319606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140857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Q10: What type of portfolio work would be of interest to you? Tick all that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chart28319154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408214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Q10: What type of portfolio work would be of interest to you? Tick all that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table28319154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70328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Q12: Would a salaried role that combined general practice with 'out of hours' and some acute work be of interest?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chart28356983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Q12: Would a salaried role that combined general practice with 'out of hours' and some acute work be of interest?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table28356983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Q13: If you answered yes to the previous question, what acute work would be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21    Skipped: 4</a:t>
            </a:r>
          </a:p>
        </p:txBody>
      </p:sp>
      <p:pic>
        <p:nvPicPr>
          <p:cNvPr id="4" name="Picture 3" descr="chart28357070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Q13: If you answered yes to the previous question, what acute work would be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21    Skipped: 4</a:t>
            </a:r>
          </a:p>
        </p:txBody>
      </p:sp>
      <p:pic>
        <p:nvPicPr>
          <p:cNvPr id="4" name="Picture 3" descr="table28357070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297214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Q14: What would be your preferred option for portfolio working? (Please rank the following (1=most preferred option; 4=least preferred option)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chart28358670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356428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Q14: What would be your preferred option for portfolio working? (Please rank the following (1=most preferred option; 4=least preferred option)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23    Skipped: 2</a:t>
            </a:r>
          </a:p>
        </p:txBody>
      </p:sp>
      <p:pic>
        <p:nvPicPr>
          <p:cNvPr id="4" name="Picture 3" descr="table28358670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086428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Q15: What type of support would you like to see provided to you as part of your first role post-qualification?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24    Skipped: 1</a:t>
            </a:r>
          </a:p>
        </p:txBody>
      </p:sp>
      <p:pic>
        <p:nvPicPr>
          <p:cNvPr id="4" name="Picture 3" descr="chart28357351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Q1: What year of training are you 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25    Skipped: 0</a:t>
            </a:r>
          </a:p>
        </p:txBody>
      </p:sp>
      <p:pic>
        <p:nvPicPr>
          <p:cNvPr id="4" name="Picture 3" descr="chart28279007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Q15: What type of support would you like to see provided to you as part of your first role post-qualification?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24    Skipped: 1</a:t>
            </a:r>
          </a:p>
        </p:txBody>
      </p:sp>
      <p:pic>
        <p:nvPicPr>
          <p:cNvPr id="4" name="Picture 3" descr="table28357351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859642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Q16: How would you like to access support?  Tick all that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24    Skipped: 1</a:t>
            </a:r>
          </a:p>
        </p:txBody>
      </p:sp>
      <p:pic>
        <p:nvPicPr>
          <p:cNvPr id="4" name="Picture 3" descr="chart28357848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719285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Q16: How would you like to access support?  Tick all that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24    Skipped: 1</a:t>
            </a:r>
          </a:p>
        </p:txBody>
      </p:sp>
      <p:pic>
        <p:nvPicPr>
          <p:cNvPr id="4" name="Picture 3" descr="table28357848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140857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Q17: How important are the following factors when considering your first role post-qualification?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3</a:t>
            </a:r>
          </a:p>
        </p:txBody>
      </p:sp>
      <p:pic>
        <p:nvPicPr>
          <p:cNvPr id="4" name="Picture 3" descr="chart28359984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4695714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Q17: How important are the following factors when considering your first role post-qualification?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3</a:t>
            </a:r>
          </a:p>
        </p:txBody>
      </p:sp>
      <p:pic>
        <p:nvPicPr>
          <p:cNvPr id="4" name="Picture 3" descr="table28359984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6277428" cy="3002642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Q18: What channels will you use / are you using to search for your first job after qualifying? Tick all that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3</a:t>
            </a:r>
          </a:p>
        </p:txBody>
      </p:sp>
      <p:pic>
        <p:nvPicPr>
          <p:cNvPr id="4" name="Picture 3" descr="chart28361906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4082142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Q18: What channels will you use / are you using to search for your first job after qualifying? Tick all that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3</a:t>
            </a:r>
          </a:p>
        </p:txBody>
      </p:sp>
      <p:pic>
        <p:nvPicPr>
          <p:cNvPr id="4" name="Picture 3" descr="table28361906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703285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Q19: What salary range do you expect for your first role post-qualification?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3</a:t>
            </a:r>
          </a:p>
        </p:txBody>
      </p:sp>
      <p:pic>
        <p:nvPicPr>
          <p:cNvPr id="4" name="Picture 3" descr="chart28360244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356428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Q19: What salary range do you expect for your first role post-qualification?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22    Skipped: 3</a:t>
            </a:r>
          </a:p>
        </p:txBody>
      </p:sp>
      <p:pic>
        <p:nvPicPr>
          <p:cNvPr id="4" name="Picture 3" descr="table28360244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5784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Q1: What year of training are you 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25    Skipped: 0</a:t>
            </a:r>
          </a:p>
        </p:txBody>
      </p:sp>
      <p:pic>
        <p:nvPicPr>
          <p:cNvPr id="4" name="Picture 3" descr="table28279007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Q2: What is your gender?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25    Skipped: 0</a:t>
            </a:r>
          </a:p>
        </p:txBody>
      </p:sp>
      <p:pic>
        <p:nvPicPr>
          <p:cNvPr id="4" name="Picture 3" descr="chart28279339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Q2: What is your gender?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25    Skipped: 0</a:t>
            </a:r>
          </a:p>
        </p:txBody>
      </p:sp>
      <p:pic>
        <p:nvPicPr>
          <p:cNvPr id="4" name="Picture 3" descr="table28279339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29721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Q3: What is your 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25    Skipped: 0</a:t>
            </a:r>
          </a:p>
        </p:txBody>
      </p:sp>
      <p:pic>
        <p:nvPicPr>
          <p:cNvPr id="4" name="Picture 3" descr="chart28279803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Q3: What is your 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25    Skipped: 0</a:t>
            </a:r>
          </a:p>
        </p:txBody>
      </p:sp>
      <p:pic>
        <p:nvPicPr>
          <p:cNvPr id="4" name="Picture 3" descr="table28279803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85964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Q4: If you are due to qualify in July 2018, have you already secured your first job?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25    Skipped: 0</a:t>
            </a:r>
          </a:p>
        </p:txBody>
      </p:sp>
      <p:pic>
        <p:nvPicPr>
          <p:cNvPr id="4" name="Picture 3" descr="chart28317502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289</TotalTime>
  <Words>796</Words>
  <Application>Microsoft Office PowerPoint</Application>
  <PresentationFormat>On-screen Show (16:9)</PresentationFormat>
  <Paragraphs>78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Helvetica Neue</vt:lpstr>
      <vt:lpstr>SM-template-20140529</vt:lpstr>
      <vt:lpstr>Data slides</vt:lpstr>
      <vt:lpstr>Response Summary</vt:lpstr>
      <vt:lpstr>PowerPoint Presentation</vt:lpstr>
      <vt:lpstr>25</vt:lpstr>
      <vt:lpstr>Q1: What year of training are you in?</vt:lpstr>
      <vt:lpstr>Q1: What year of training are you in?</vt:lpstr>
      <vt:lpstr>Q2: What is your gender?</vt:lpstr>
      <vt:lpstr>Q2: What is your gender?</vt:lpstr>
      <vt:lpstr>Q3: What is your age?</vt:lpstr>
      <vt:lpstr>Q3: What is your age?</vt:lpstr>
      <vt:lpstr>Q4: If you are due to qualify in July 2018, have you already secured your first job?</vt:lpstr>
      <vt:lpstr>Q4: If you are due to qualify in July 2018, have you already secured your first job?</vt:lpstr>
      <vt:lpstr>Q5: In which location would you prefer to work after qualifying?</vt:lpstr>
      <vt:lpstr>Q5: In which location would you prefer to work after qualifying?</vt:lpstr>
      <vt:lpstr>Q6: What would be your preferred first role after qualifying?</vt:lpstr>
      <vt:lpstr>Q6: What would be your preferred first role after qualifying?</vt:lpstr>
      <vt:lpstr>Q7: How many sessions would you prefer to work after qualifying?</vt:lpstr>
      <vt:lpstr>Q7: How many sessions would you prefer to work after qualifying?</vt:lpstr>
      <vt:lpstr>Q8: Would portfolio work be of interest to you?</vt:lpstr>
      <vt:lpstr>Q8: Would portfolio work be of interest to you?</vt:lpstr>
      <vt:lpstr>Q9: What makes portfolio work of interest?  Tick all that apply</vt:lpstr>
      <vt:lpstr>Q9: What makes portfolio work of interest?  Tick all that apply</vt:lpstr>
      <vt:lpstr>Q10: What type of portfolio work would be of interest to you? Tick all that apply</vt:lpstr>
      <vt:lpstr>Q10: What type of portfolio work would be of interest to you? Tick all that apply</vt:lpstr>
      <vt:lpstr>Q12: Would a salaried role that combined general practice with 'out of hours' and some acute work be of interest?</vt:lpstr>
      <vt:lpstr>Q12: Would a salaried role that combined general practice with 'out of hours' and some acute work be of interest?</vt:lpstr>
      <vt:lpstr>Q13: If you answered yes to the previous question, what acute work would be of interest</vt:lpstr>
      <vt:lpstr>Q13: If you answered yes to the previous question, what acute work would be of interest</vt:lpstr>
      <vt:lpstr>Q14: What would be your preferred option for portfolio working? (Please rank the following (1=most preferred option; 4=least preferred option)</vt:lpstr>
      <vt:lpstr>Q14: What would be your preferred option for portfolio working? (Please rank the following (1=most preferred option; 4=least preferred option)</vt:lpstr>
      <vt:lpstr>Q15: What type of support would you like to see provided to you as part of your first role post-qualification?</vt:lpstr>
      <vt:lpstr>Q15: What type of support would you like to see provided to you as part of your first role post-qualification?</vt:lpstr>
      <vt:lpstr>Q16: How would you like to access support?  Tick all that apply</vt:lpstr>
      <vt:lpstr>Q16: How would you like to access support?  Tick all that apply</vt:lpstr>
      <vt:lpstr>Q17: How important are the following factors when considering your first role post-qualification?</vt:lpstr>
      <vt:lpstr>Q17: How important are the following factors when considering your first role post-qualification?</vt:lpstr>
      <vt:lpstr>Q18: What channels will you use / are you using to search for your first job after qualifying? Tick all that apply</vt:lpstr>
      <vt:lpstr>Q18: What channels will you use / are you using to search for your first job after qualifying? Tick all that apply</vt:lpstr>
      <vt:lpstr>Q19: What salary range do you expect for your first role post-qualification?</vt:lpstr>
      <vt:lpstr>Q19: What salary range do you expect for your first role post-qualification?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Elizabeth Edwards-Smith</cp:lastModifiedBy>
  <cp:revision>44</cp:revision>
  <dcterms:created xsi:type="dcterms:W3CDTF">2014-01-30T23:18:11Z</dcterms:created>
  <dcterms:modified xsi:type="dcterms:W3CDTF">2018-05-22T11:49:21Z</dcterms:modified>
</cp:coreProperties>
</file>