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42"/>
  </p:notesMasterIdLst>
  <p:handoutMasterIdLst>
    <p:handoutMasterId r:id="rId4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14" d="100"/>
          <a:sy n="114" d="100"/>
        </p:scale>
        <p:origin x="135" y="66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May 22, 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Devon Doctors - GP portfolio role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Tuesday, May 22,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If you are due to qualify in July 2018, have you already secured your first job?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table28317502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In which location would you prefer to work after qualifying?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chart2831801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62857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In which location would you prefer to work after qualifying?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table2831801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42207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What would be your preferred first role after qualifying?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chart2828176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What would be your preferred first role after qualifying?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table2828176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Q7: How many sessions would you prefer to work after qualifying?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chart2831840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Q7: How many sessions would you prefer to work after qualifying?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table2831840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Q8: Would portfolio work be of interest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chart2831859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Q8: Would portfolio work be of interest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table2831859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What makes portfolio work of interest?  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chart2831960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7192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Monday, March 26, 2018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21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What makes portfolio work of interest?  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table2831960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14085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Q10: What type of portfolio work would be of interest to you? 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chart2831915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408214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Q10: What type of portfolio work would be of interest to you? 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table2831915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70328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Q12: Would a salaried role that combined general practice with 'out of hours' and some acute work be of interest?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chart2835698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Q12: Would a salaried role that combined general practice with 'out of hours' and some acute work be of interest?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table2835698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Q13: If you answered yes to the previous question, what acute work would be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    Skipped: 4</a:t>
            </a:r>
          </a:p>
        </p:txBody>
      </p:sp>
      <p:pic>
        <p:nvPicPr>
          <p:cNvPr id="4" name="Picture 3" descr="chart2835707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Q13: If you answered yes to the previous question, what acute work would be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21    Skipped: 4</a:t>
            </a:r>
          </a:p>
        </p:txBody>
      </p:sp>
      <p:pic>
        <p:nvPicPr>
          <p:cNvPr id="4" name="Picture 3" descr="table2835707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Q14: What would be your preferred option for portfolio working? (Please rank the following (1=most preferred option; 4=least preferred option)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chart28358670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Q14: What would be your preferred option for portfolio working? (Please rank the following (1=most preferred option; 4=least preferred option)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23    Skipped: 2</a:t>
            </a:r>
          </a:p>
        </p:txBody>
      </p:sp>
      <p:pic>
        <p:nvPicPr>
          <p:cNvPr id="4" name="Picture 3" descr="table28358670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086428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Q15: What type of support would you like to see provided to you as part of your first role post-qualification?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24    Skipped: 1</a:t>
            </a:r>
          </a:p>
        </p:txBody>
      </p:sp>
      <p:pic>
        <p:nvPicPr>
          <p:cNvPr id="4" name="Picture 3" descr="chart2835735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What year of training are you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chart2827900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Q15: What type of support would you like to see provided to you as part of your first role post-qualification?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24    Skipped: 1</a:t>
            </a:r>
          </a:p>
        </p:txBody>
      </p:sp>
      <p:pic>
        <p:nvPicPr>
          <p:cNvPr id="4" name="Picture 3" descr="table2835735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Q16: How would you like to access support?  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24    Skipped: 1</a:t>
            </a:r>
          </a:p>
        </p:txBody>
      </p:sp>
      <p:pic>
        <p:nvPicPr>
          <p:cNvPr id="4" name="Picture 3" descr="chart28357848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71928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Q16: How would you like to access support?  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24    Skipped: 1</a:t>
            </a:r>
          </a:p>
        </p:txBody>
      </p:sp>
      <p:pic>
        <p:nvPicPr>
          <p:cNvPr id="4" name="Picture 3" descr="table28357848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140857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Q17: How important are the following factors when considering your first role post-qualification?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3</a:t>
            </a:r>
          </a:p>
        </p:txBody>
      </p:sp>
      <p:pic>
        <p:nvPicPr>
          <p:cNvPr id="4" name="Picture 3" descr="chart2835998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469571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Q17: How important are the following factors when considering your first role post-qualification?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3</a:t>
            </a:r>
          </a:p>
        </p:txBody>
      </p:sp>
      <p:pic>
        <p:nvPicPr>
          <p:cNvPr id="4" name="Picture 3" descr="table2835998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6277428" cy="3002642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Q18: What channels will you use / are you using to search for your first job after qualifying? 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3</a:t>
            </a:r>
          </a:p>
        </p:txBody>
      </p:sp>
      <p:pic>
        <p:nvPicPr>
          <p:cNvPr id="4" name="Picture 3" descr="chart2836190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4082142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Q18: What channels will you use / are you using to search for your first job after qualifying? Tick all that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3</a:t>
            </a:r>
          </a:p>
        </p:txBody>
      </p:sp>
      <p:pic>
        <p:nvPicPr>
          <p:cNvPr id="4" name="Picture 3" descr="table2836190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70328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Q19: What salary range do you expect for your first role post-qualification?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3</a:t>
            </a:r>
          </a:p>
        </p:txBody>
      </p:sp>
      <p:pic>
        <p:nvPicPr>
          <p:cNvPr id="4" name="Picture 3" descr="chart28360244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Q19: What salary range do you expect for your first role post-qualification?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22    Skipped: 3</a:t>
            </a:r>
          </a:p>
        </p:txBody>
      </p:sp>
      <p:pic>
        <p:nvPicPr>
          <p:cNvPr id="4" name="Picture 3" descr="table28360244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5784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What year of training are you 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table2827900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16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What is your gender?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chart28279339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Q2: What is your gender?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table28279339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972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What is your 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chart2827980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What is your 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table2827980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8596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If you are due to qualify in July 2018, have you already secured your first job?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25    Skipped: 0</a:t>
            </a:r>
          </a:p>
        </p:txBody>
      </p:sp>
      <p:pic>
        <p:nvPicPr>
          <p:cNvPr id="4" name="Picture 3" descr="chart28317502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289</TotalTime>
  <Words>796</Words>
  <Application>Microsoft Office PowerPoint</Application>
  <PresentationFormat>On-screen Show (16:9)</PresentationFormat>
  <Paragraphs>78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 Presentation</vt:lpstr>
      <vt:lpstr>25</vt:lpstr>
      <vt:lpstr>Q1: What year of training are you in?</vt:lpstr>
      <vt:lpstr>Q1: What year of training are you in?</vt:lpstr>
      <vt:lpstr>Q2: What is your gender?</vt:lpstr>
      <vt:lpstr>Q2: What is your gender?</vt:lpstr>
      <vt:lpstr>Q3: What is your age?</vt:lpstr>
      <vt:lpstr>Q3: What is your age?</vt:lpstr>
      <vt:lpstr>Q4: If you are due to qualify in July 2018, have you already secured your first job?</vt:lpstr>
      <vt:lpstr>Q4: If you are due to qualify in July 2018, have you already secured your first job?</vt:lpstr>
      <vt:lpstr>Q5: In which location would you prefer to work after qualifying?</vt:lpstr>
      <vt:lpstr>Q5: In which location would you prefer to work after qualifying?</vt:lpstr>
      <vt:lpstr>Q6: What would be your preferred first role after qualifying?</vt:lpstr>
      <vt:lpstr>Q6: What would be your preferred first role after qualifying?</vt:lpstr>
      <vt:lpstr>Q7: How many sessions would you prefer to work after qualifying?</vt:lpstr>
      <vt:lpstr>Q7: How many sessions would you prefer to work after qualifying?</vt:lpstr>
      <vt:lpstr>Q8: Would portfolio work be of interest to you?</vt:lpstr>
      <vt:lpstr>Q8: Would portfolio work be of interest to you?</vt:lpstr>
      <vt:lpstr>Q9: What makes portfolio work of interest?  Tick all that apply</vt:lpstr>
      <vt:lpstr>Q9: What makes portfolio work of interest?  Tick all that apply</vt:lpstr>
      <vt:lpstr>Q10: What type of portfolio work would be of interest to you? Tick all that apply</vt:lpstr>
      <vt:lpstr>Q10: What type of portfolio work would be of interest to you? Tick all that apply</vt:lpstr>
      <vt:lpstr>Q12: Would a salaried role that combined general practice with 'out of hours' and some acute work be of interest?</vt:lpstr>
      <vt:lpstr>Q12: Would a salaried role that combined general practice with 'out of hours' and some acute work be of interest?</vt:lpstr>
      <vt:lpstr>Q13: If you answered yes to the previous question, what acute work would be of interest</vt:lpstr>
      <vt:lpstr>Q13: If you answered yes to the previous question, what acute work would be of interest</vt:lpstr>
      <vt:lpstr>Q14: What would be your preferred option for portfolio working? (Please rank the following (1=most preferred option; 4=least preferred option)</vt:lpstr>
      <vt:lpstr>Q14: What would be your preferred option for portfolio working? (Please rank the following (1=most preferred option; 4=least preferred option)</vt:lpstr>
      <vt:lpstr>Q15: What type of support would you like to see provided to you as part of your first role post-qualification?</vt:lpstr>
      <vt:lpstr>Q15: What type of support would you like to see provided to you as part of your first role post-qualification?</vt:lpstr>
      <vt:lpstr>Q16: How would you like to access support?  Tick all that apply</vt:lpstr>
      <vt:lpstr>Q16: How would you like to access support?  Tick all that apply</vt:lpstr>
      <vt:lpstr>Q17: How important are the following factors when considering your first role post-qualification?</vt:lpstr>
      <vt:lpstr>Q17: How important are the following factors when considering your first role post-qualification?</vt:lpstr>
      <vt:lpstr>Q18: What channels will you use / are you using to search for your first job after qualifying? Tick all that apply</vt:lpstr>
      <vt:lpstr>Q18: What channels will you use / are you using to search for your first job after qualifying? Tick all that apply</vt:lpstr>
      <vt:lpstr>Q19: What salary range do you expect for your first role post-qualification?</vt:lpstr>
      <vt:lpstr>Q19: What salary range do you expect for your first role post-qualification?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Elizabeth Edwards-Smith</cp:lastModifiedBy>
  <cp:revision>44</cp:revision>
  <dcterms:created xsi:type="dcterms:W3CDTF">2014-01-30T23:18:11Z</dcterms:created>
  <dcterms:modified xsi:type="dcterms:W3CDTF">2018-05-22T11:49:21Z</dcterms:modified>
</cp:coreProperties>
</file>