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615C-D38E-47C2-9189-1448A0B75138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EEC8-BAB7-4716-8E41-81F4077ED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28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615C-D38E-47C2-9189-1448A0B75138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EEC8-BAB7-4716-8E41-81F4077ED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271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615C-D38E-47C2-9189-1448A0B75138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EEC8-BAB7-4716-8E41-81F4077ED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246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615C-D38E-47C2-9189-1448A0B75138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EEC8-BAB7-4716-8E41-81F4077ED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87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615C-D38E-47C2-9189-1448A0B75138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EEC8-BAB7-4716-8E41-81F4077ED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308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615C-D38E-47C2-9189-1448A0B75138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EEC8-BAB7-4716-8E41-81F4077ED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31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615C-D38E-47C2-9189-1448A0B75138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EEC8-BAB7-4716-8E41-81F4077ED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615C-D38E-47C2-9189-1448A0B75138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EEC8-BAB7-4716-8E41-81F4077ED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092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615C-D38E-47C2-9189-1448A0B75138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EEC8-BAB7-4716-8E41-81F4077ED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10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615C-D38E-47C2-9189-1448A0B75138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EEC8-BAB7-4716-8E41-81F4077ED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340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615C-D38E-47C2-9189-1448A0B75138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EEC8-BAB7-4716-8E41-81F4077ED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49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615C-D38E-47C2-9189-1448A0B75138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7EEC8-BAB7-4716-8E41-81F4077ED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51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/>
          </p:cNvSpPr>
          <p:nvPr/>
        </p:nvSpPr>
        <p:spPr bwMode="auto">
          <a:xfrm>
            <a:off x="369575" y="645474"/>
            <a:ext cx="8090857" cy="4583726"/>
          </a:xfrm>
          <a:custGeom>
            <a:avLst/>
            <a:gdLst>
              <a:gd name="T0" fmla="*/ 4075907 w 21600"/>
              <a:gd name="T1" fmla="*/ 357188 h 21600"/>
              <a:gd name="T2" fmla="*/ 4075907 w 21600"/>
              <a:gd name="T3" fmla="*/ 357188 h 21600"/>
              <a:gd name="T4" fmla="*/ 4075907 w 21600"/>
              <a:gd name="T5" fmla="*/ 357188 h 21600"/>
              <a:gd name="T6" fmla="*/ 4075907 w 21600"/>
              <a:gd name="T7" fmla="*/ 3571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37419" tIns="37419" rIns="37419" bIns="37419" anchor="t"/>
          <a:lstStyle/>
          <a:p>
            <a:pPr defTabSz="430322">
              <a:lnSpc>
                <a:spcPct val="90000"/>
              </a:lnSpc>
              <a:defRPr/>
            </a:pPr>
            <a:endParaRPr lang="en-US" sz="4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defTabSz="430322">
              <a:lnSpc>
                <a:spcPct val="90000"/>
              </a:lnSpc>
              <a:defRPr/>
            </a:pPr>
            <a:endParaRPr lang="en-US" sz="4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389000"/>
            <a:ext cx="9144000" cy="1504903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Picture 6" descr="L:\Communications Data Centre\Communications\#Branding\SPE\SPE_logo_WHITE_1000x105p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76" y="6316481"/>
            <a:ext cx="3048000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atient Video LQ (1)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9591" y="645474"/>
            <a:ext cx="7636789" cy="42956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6975" y="116632"/>
            <a:ext cx="5469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Appendix 4: Video Demo </a:t>
            </a:r>
            <a:r>
              <a:rPr lang="en-GB" dirty="0" smtClean="0"/>
              <a:t>HoloLens (download to </a:t>
            </a:r>
            <a:r>
              <a:rPr lang="en-GB" dirty="0"/>
              <a:t>v</a:t>
            </a:r>
            <a:r>
              <a:rPr lang="en-GB" dirty="0" smtClean="0"/>
              <a:t>iew)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969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</Words>
  <Application>Microsoft Office PowerPoint</Application>
  <PresentationFormat>On-screen Show (4:3)</PresentationFormat>
  <Paragraphs>1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East Lancs Hospitals NHS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2021-09-08T14:29:18Z</dcterms:created>
  <dcterms:modified xsi:type="dcterms:W3CDTF">2021-09-08T14:42:29Z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nDIP File ID">
    <vt:lpwstr>c9f34c3d-e329-49af-b432-fbb0d32e431e</vt:lpwstr>
  </property>
</Properties>
</file>